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87" d="100"/>
          <a:sy n="87" d="100"/>
        </p:scale>
        <p:origin x="439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9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12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1399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525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3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4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7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9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51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7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30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9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4/25/2020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771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06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4E0904-5ABD-4DC7-8562-C38580C95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1CDDD-2210-4277-80D7-0091911A07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993" b="27565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452485-B95B-46D0-922A-203976819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 fontScale="90000"/>
          </a:bodyPr>
          <a:lstStyle/>
          <a:p>
            <a:r>
              <a:rPr lang="en-US" sz="4400" dirty="0"/>
              <a:t>CIT228 Final Project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A86EF0-F321-42A0-9894-6BC368027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Emily Richardson</a:t>
            </a:r>
          </a:p>
          <a:p>
            <a:r>
              <a:rPr lang="en-US" sz="2000" dirty="0"/>
              <a:t>Michigan Running community</a:t>
            </a:r>
          </a:p>
        </p:txBody>
      </p:sp>
    </p:spTree>
    <p:extLst>
      <p:ext uri="{BB962C8B-B14F-4D97-AF65-F5344CB8AC3E}">
        <p14:creationId xmlns:p14="http://schemas.microsoft.com/office/powerpoint/2010/main" val="1760096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0"/>
    </mc:Choice>
    <mc:Fallback>
      <p:transition spd="slow" advTm="892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DDD91-C303-4F87-AA4A-734CC2A31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2" r="652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424F4-D73C-454D-82A8-CE50E6354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512557"/>
            <a:ext cx="5552090" cy="1191873"/>
          </a:xfrm>
        </p:spPr>
        <p:txBody>
          <a:bodyPr anchor="b">
            <a:normAutofit/>
          </a:bodyPr>
          <a:lstStyle/>
          <a:p>
            <a:r>
              <a:rPr lang="en-US" sz="3600"/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79DB-2E74-40D6-B8F5-876DBA195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811636"/>
            <a:ext cx="5552089" cy="154471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/>
              <a:t>All ages</a:t>
            </a:r>
          </a:p>
          <a:p>
            <a:pPr>
              <a:lnSpc>
                <a:spcPct val="90000"/>
              </a:lnSpc>
            </a:pPr>
            <a:r>
              <a:rPr lang="en-US" sz="1300"/>
              <a:t>Individuals interested in running</a:t>
            </a:r>
          </a:p>
          <a:p>
            <a:pPr>
              <a:lnSpc>
                <a:spcPct val="90000"/>
              </a:lnSpc>
            </a:pPr>
            <a:r>
              <a:rPr lang="en-US" sz="1300"/>
              <a:t>Race directors</a:t>
            </a:r>
          </a:p>
          <a:p>
            <a:pPr>
              <a:lnSpc>
                <a:spcPct val="90000"/>
              </a:lnSpc>
            </a:pPr>
            <a:r>
              <a:rPr lang="en-US" sz="1300"/>
              <a:t>Mainly Michigan residents</a:t>
            </a:r>
          </a:p>
          <a:p>
            <a:pPr>
              <a:lnSpc>
                <a:spcPct val="90000"/>
              </a:lnSpc>
            </a:pPr>
            <a:r>
              <a:rPr lang="en-US" sz="1300"/>
              <a:t>Other state residents</a:t>
            </a:r>
          </a:p>
        </p:txBody>
      </p:sp>
    </p:spTree>
    <p:extLst>
      <p:ext uri="{BB962C8B-B14F-4D97-AF65-F5344CB8AC3E}">
        <p14:creationId xmlns:p14="http://schemas.microsoft.com/office/powerpoint/2010/main" val="343265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97"/>
    </mc:Choice>
    <mc:Fallback>
      <p:transition spd="slow" advTm="3609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D688-336E-41CD-B182-5A06169C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</a:t>
            </a:r>
            <a:r>
              <a:rPr lang="en-US" dirty="0" err="1"/>
              <a:t>Overciew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58790-6386-457A-8152-4BC44DB0E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5222" y="1932658"/>
            <a:ext cx="2898422" cy="4160520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CREATE TABLE email (</a:t>
            </a:r>
            <a:br>
              <a:rPr lang="en-US" dirty="0"/>
            </a:br>
            <a:r>
              <a:rPr lang="en-US" dirty="0"/>
              <a:t>id INT NOT NULL PRIMARY KEY AUTO_INCREMENT,</a:t>
            </a:r>
            <a:br>
              <a:rPr lang="en-US" dirty="0"/>
            </a:br>
            <a:r>
              <a:rPr lang="en-US" dirty="0" err="1"/>
              <a:t>master_id</a:t>
            </a:r>
            <a:r>
              <a:rPr lang="en-US" dirty="0"/>
              <a:t> INT NOT NULL, </a:t>
            </a:r>
          </a:p>
          <a:p>
            <a:r>
              <a:rPr lang="en-US" dirty="0" err="1"/>
              <a:t>date_added</a:t>
            </a:r>
            <a:r>
              <a:rPr lang="en-US" dirty="0"/>
              <a:t> DATETIME, </a:t>
            </a:r>
          </a:p>
          <a:p>
            <a:r>
              <a:rPr lang="en-US" dirty="0" err="1"/>
              <a:t>date_modified</a:t>
            </a:r>
            <a:r>
              <a:rPr lang="en-US" dirty="0"/>
              <a:t> DATETIME, </a:t>
            </a:r>
          </a:p>
          <a:p>
            <a:r>
              <a:rPr lang="en-US" dirty="0"/>
              <a:t>email VARCHAR (150),</a:t>
            </a:r>
            <a:br>
              <a:rPr lang="en-US" dirty="0"/>
            </a:br>
            <a:r>
              <a:rPr lang="en-US" dirty="0"/>
              <a:t>);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CREATE TABLE race _notes (</a:t>
            </a:r>
            <a:br>
              <a:rPr lang="en-US" dirty="0"/>
            </a:br>
            <a:r>
              <a:rPr lang="en-US" dirty="0"/>
              <a:t>id int NOT NULL PRIMARY KEY AUTO_INCREMENT,</a:t>
            </a:r>
            <a:br>
              <a:rPr lang="en-US" dirty="0"/>
            </a:br>
            <a:r>
              <a:rPr lang="en-US" dirty="0" err="1"/>
              <a:t>master_id</a:t>
            </a:r>
            <a:r>
              <a:rPr lang="en-US" dirty="0"/>
              <a:t> INT NOT NULL UNIQUE, </a:t>
            </a:r>
          </a:p>
          <a:p>
            <a:r>
              <a:rPr lang="en-US" dirty="0" err="1"/>
              <a:t>date_added</a:t>
            </a:r>
            <a:r>
              <a:rPr lang="en-US" dirty="0"/>
              <a:t> DATETIME, </a:t>
            </a:r>
          </a:p>
          <a:p>
            <a:r>
              <a:rPr lang="en-US" dirty="0" err="1"/>
              <a:t>date_modified</a:t>
            </a:r>
            <a:r>
              <a:rPr lang="en-US" dirty="0"/>
              <a:t> DATETIME,</a:t>
            </a:r>
            <a:br>
              <a:rPr lang="en-US" dirty="0"/>
            </a:br>
            <a:r>
              <a:rPr lang="en-US" dirty="0"/>
              <a:t>note TEXT</a:t>
            </a:r>
            <a:br>
              <a:rPr lang="en-US" dirty="0"/>
            </a:br>
            <a:r>
              <a:rPr lang="en-US" dirty="0"/>
              <a:t>);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AF4649-6676-47F6-8316-40262EE8D87D}"/>
              </a:ext>
            </a:extLst>
          </p:cNvPr>
          <p:cNvSpPr txBox="1">
            <a:spLocks/>
          </p:cNvSpPr>
          <p:nvPr/>
        </p:nvSpPr>
        <p:spPr>
          <a:xfrm>
            <a:off x="990599" y="1783644"/>
            <a:ext cx="3773312" cy="5362223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CREATE TABLE </a:t>
            </a:r>
            <a:r>
              <a:rPr lang="en-US" dirty="0" err="1"/>
              <a:t>master_raceName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id INT NOT NULL PRIMARY KEY AUTO_INCREMENT,</a:t>
            </a:r>
            <a:br>
              <a:rPr lang="en-US" dirty="0"/>
            </a:br>
            <a:r>
              <a:rPr lang="en-US" dirty="0" err="1"/>
              <a:t>date_added</a:t>
            </a:r>
            <a:r>
              <a:rPr lang="en-US" dirty="0"/>
              <a:t> DATETIME, </a:t>
            </a:r>
          </a:p>
          <a:p>
            <a:r>
              <a:rPr lang="en-US" dirty="0" err="1"/>
              <a:t>date_modified</a:t>
            </a:r>
            <a:r>
              <a:rPr lang="en-US" dirty="0"/>
              <a:t> DATETIME, </a:t>
            </a:r>
          </a:p>
          <a:p>
            <a:r>
              <a:rPr lang="en-US" dirty="0" err="1"/>
              <a:t>race_name</a:t>
            </a:r>
            <a:r>
              <a:rPr lang="en-US" dirty="0"/>
              <a:t> VARCHAR (75),</a:t>
            </a:r>
            <a:br>
              <a:rPr lang="en-US" dirty="0"/>
            </a:br>
            <a:r>
              <a:rPr lang="en-US" dirty="0"/>
              <a:t>);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CREATE TABLE </a:t>
            </a:r>
            <a:r>
              <a:rPr lang="en-US" dirty="0" err="1"/>
              <a:t>raceLocation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id INT NOT NULL PRIMARY KEY AUTO_INCREMENT,</a:t>
            </a:r>
            <a:br>
              <a:rPr lang="en-US" dirty="0"/>
            </a:br>
            <a:r>
              <a:rPr lang="en-US" dirty="0" err="1"/>
              <a:t>master_id</a:t>
            </a:r>
            <a:r>
              <a:rPr lang="en-US" dirty="0"/>
              <a:t> INT NOT NULL,</a:t>
            </a:r>
            <a:br>
              <a:rPr lang="en-US" dirty="0"/>
            </a:br>
            <a:r>
              <a:rPr lang="en-US" dirty="0" err="1"/>
              <a:t>date_added</a:t>
            </a:r>
            <a:r>
              <a:rPr lang="en-US" dirty="0"/>
              <a:t> DATETIME,</a:t>
            </a:r>
            <a:br>
              <a:rPr lang="en-US" dirty="0"/>
            </a:br>
            <a:r>
              <a:rPr lang="en-US" dirty="0" err="1"/>
              <a:t>date_modified</a:t>
            </a:r>
            <a:r>
              <a:rPr lang="en-US" dirty="0"/>
              <a:t> DATETIME,</a:t>
            </a:r>
            <a:br>
              <a:rPr lang="en-US" dirty="0"/>
            </a:br>
            <a:r>
              <a:rPr lang="en-US" dirty="0"/>
              <a:t>city VARCHAR (30),</a:t>
            </a:r>
            <a:br>
              <a:rPr lang="en-US" dirty="0"/>
            </a:br>
            <a:r>
              <a:rPr lang="en-US" dirty="0"/>
              <a:t>state CHAR (2),</a:t>
            </a:r>
            <a:br>
              <a:rPr lang="en-US" dirty="0"/>
            </a:br>
            <a:r>
              <a:rPr lang="en-US" dirty="0" err="1"/>
              <a:t>zipcode</a:t>
            </a:r>
            <a:r>
              <a:rPr lang="en-US" dirty="0"/>
              <a:t> VARCHAR (10),</a:t>
            </a:r>
            <a:br>
              <a:rPr lang="en-US" dirty="0"/>
            </a:br>
            <a:r>
              <a:rPr lang="en-US" dirty="0"/>
              <a:t>type ENUM ('marathon', 'half marathon', '10k', '5k',)</a:t>
            </a:r>
            <a:br>
              <a:rPr lang="en-US" dirty="0"/>
            </a:br>
            <a:r>
              <a:rPr lang="en-US" dirty="0"/>
              <a:t>);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CREATE TABLE date  (</a:t>
            </a:r>
            <a:br>
              <a:rPr lang="en-US" dirty="0"/>
            </a:br>
            <a:r>
              <a:rPr lang="en-US" dirty="0"/>
              <a:t>id INT NOT NULL PRIMARY KEY AUTO_INCREMENT,</a:t>
            </a:r>
            <a:br>
              <a:rPr lang="en-US" dirty="0"/>
            </a:br>
            <a:r>
              <a:rPr lang="en-US" dirty="0" err="1"/>
              <a:t>master_id</a:t>
            </a:r>
            <a:r>
              <a:rPr lang="en-US" dirty="0"/>
              <a:t> INT NOT NULL, </a:t>
            </a:r>
          </a:p>
          <a:p>
            <a:r>
              <a:rPr lang="en-US" dirty="0" err="1"/>
              <a:t>date_added</a:t>
            </a:r>
            <a:r>
              <a:rPr lang="en-US" dirty="0"/>
              <a:t> DATETIME, </a:t>
            </a:r>
          </a:p>
          <a:p>
            <a:r>
              <a:rPr lang="en-US" dirty="0" err="1"/>
              <a:t>date_modified</a:t>
            </a:r>
            <a:r>
              <a:rPr lang="en-US" dirty="0"/>
              <a:t> DATETIME, </a:t>
            </a:r>
          </a:p>
          <a:p>
            <a:r>
              <a:rPr lang="en-US" dirty="0"/>
              <a:t>month VARCHAR (30),</a:t>
            </a:r>
            <a:br>
              <a:rPr lang="en-US" dirty="0"/>
            </a:br>
            <a:r>
              <a:rPr lang="en-US" dirty="0"/>
              <a:t>day CHAR (2),</a:t>
            </a:r>
            <a:br>
              <a:rPr lang="en-US" dirty="0"/>
            </a:br>
            <a:r>
              <a:rPr lang="en-US" dirty="0"/>
              <a:t>year VARCHAR (4),</a:t>
            </a:r>
            <a:br>
              <a:rPr lang="en-US" dirty="0"/>
            </a:br>
            <a:r>
              <a:rPr lang="en-US" dirty="0"/>
              <a:t>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354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09"/>
    </mc:Choice>
    <mc:Fallback>
      <p:transition spd="slow" advTm="2920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ECDDE5-DCA7-46BA-AF2D-107A65F040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92" r="652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BDF87-96ED-4FEA-80D3-1348380C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512557"/>
            <a:ext cx="5552090" cy="1191873"/>
          </a:xfrm>
        </p:spPr>
        <p:txBody>
          <a:bodyPr anchor="b">
            <a:normAutofit/>
          </a:bodyPr>
          <a:lstStyle/>
          <a:p>
            <a:r>
              <a:rPr lang="en-US" sz="3600"/>
              <a:t>CSS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B465F-586B-45E7-9768-0405D0971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4811636"/>
            <a:ext cx="5552089" cy="1544713"/>
          </a:xfrm>
        </p:spPr>
        <p:txBody>
          <a:bodyPr>
            <a:normAutofit/>
          </a:bodyPr>
          <a:lstStyle/>
          <a:p>
            <a:r>
              <a:rPr lang="en-US" sz="2000"/>
              <a:t>Layout from W3 Schools</a:t>
            </a:r>
          </a:p>
          <a:p>
            <a:r>
              <a:rPr lang="en-US" sz="2000"/>
              <a:t>BS Theme “band”</a:t>
            </a:r>
          </a:p>
          <a:p>
            <a:r>
              <a:rPr lang="en-US" sz="2000"/>
              <a:t>Carousel </a:t>
            </a:r>
          </a:p>
        </p:txBody>
      </p:sp>
    </p:spTree>
    <p:extLst>
      <p:ext uri="{BB962C8B-B14F-4D97-AF65-F5344CB8AC3E}">
        <p14:creationId xmlns:p14="http://schemas.microsoft.com/office/powerpoint/2010/main" val="4097503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94"/>
    </mc:Choice>
    <mc:Fallback>
      <p:transition spd="slow" advTm="2629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DF87-96ED-4FEA-80D3-1348380C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238" y="1492401"/>
            <a:ext cx="5151362" cy="1325563"/>
          </a:xfrm>
        </p:spPr>
        <p:txBody>
          <a:bodyPr/>
          <a:lstStyle/>
          <a:p>
            <a:r>
              <a:rPr lang="en-US"/>
              <a:t>Add a Race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B31811-B52D-4139-BA30-0E701E93B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74" y="824686"/>
            <a:ext cx="5864726" cy="24591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92191A-3B66-439A-AEFA-9E22CC7A7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924" y="3714446"/>
            <a:ext cx="7540627" cy="291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62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35"/>
    </mc:Choice>
    <mc:Fallback>
      <p:transition spd="slow" advTm="3423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DF87-96ED-4FEA-80D3-1348380C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238" y="1492401"/>
            <a:ext cx="5151362" cy="1325563"/>
          </a:xfrm>
        </p:spPr>
        <p:txBody>
          <a:bodyPr/>
          <a:lstStyle/>
          <a:p>
            <a:r>
              <a:rPr lang="en-US" dirty="0"/>
              <a:t>Change a race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B31811-B52D-4139-BA30-0E701E93B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274" y="824686"/>
            <a:ext cx="5864726" cy="24591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03FE52-EF57-4A77-AE9F-AB2DBF3E9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585" y="3377671"/>
            <a:ext cx="953452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21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37"/>
    </mc:Choice>
    <mc:Fallback>
      <p:transition spd="slow" advTm="3943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BDF87-96ED-4FEA-80D3-1348380CE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238" y="1492401"/>
            <a:ext cx="5151362" cy="1325563"/>
          </a:xfrm>
        </p:spPr>
        <p:txBody>
          <a:bodyPr/>
          <a:lstStyle/>
          <a:p>
            <a:r>
              <a:rPr lang="en-US" dirty="0"/>
              <a:t>View Races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FCA455-10D1-4055-92B8-724A03CFE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81" y="3779902"/>
            <a:ext cx="5444973" cy="24649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88B334-34F3-4A50-AFF6-85234B79A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924" y="3795538"/>
            <a:ext cx="5482095" cy="24493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E83A95-D260-46DD-9692-59CFAFD43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905" y="393891"/>
            <a:ext cx="6861333" cy="314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1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110"/>
    </mc:Choice>
    <mc:Fallback>
      <p:transition spd="slow" advTm="5911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6F9B7-28DD-4BB6-8197-6ECBD011A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2EE95-5173-4F5C-9756-711BC97E0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statement in </a:t>
            </a:r>
            <a:r>
              <a:rPr lang="en-US" dirty="0" err="1"/>
              <a:t>readSQLwriteJson.php</a:t>
            </a:r>
            <a:endParaRPr lang="en-US" dirty="0"/>
          </a:p>
          <a:p>
            <a:pPr lvl="1"/>
            <a:r>
              <a:rPr lang="en-US" dirty="0"/>
              <a:t>Retrieving data from two tables. Master Race ID and the Race Name</a:t>
            </a:r>
          </a:p>
          <a:p>
            <a:pPr lvl="1"/>
            <a:r>
              <a:rPr lang="en-US" dirty="0"/>
              <a:t>Date modified column in both. </a:t>
            </a:r>
          </a:p>
          <a:p>
            <a:pPr lvl="1"/>
            <a:r>
              <a:rPr lang="en-US" dirty="0"/>
              <a:t>Prefixes with the table name.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9AFB9F-E46D-406A-A2E1-D9C9CADC5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198620"/>
            <a:ext cx="5048250" cy="1000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246848-B0EF-466A-96B3-7600ADBE1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5354002"/>
            <a:ext cx="8724900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97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69"/>
    </mc:Choice>
    <mc:Fallback>
      <p:transition spd="slow" advTm="4786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64E0904-5ABD-4DC7-8562-C38580C95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EB0750-7207-4456-8A4E-C824B0EF03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592" r="6520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6C80D-A789-4A02-A9B8-15C8A8727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3834174"/>
            <a:ext cx="5257800" cy="1701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95675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03"/>
    </mc:Choice>
    <mc:Fallback>
      <p:transition spd="slow" advTm="8203"/>
    </mc:Fallback>
  </mc:AlternateContent>
</p:sld>
</file>

<file path=ppt/theme/theme1.xml><?xml version="1.0" encoding="utf-8"?>
<a:theme xmlns:a="http://schemas.openxmlformats.org/drawingml/2006/main" name="BrushVTI">
  <a:themeElements>
    <a:clrScheme name="AnalogousFromDarkSeedRightStep">
      <a:dk1>
        <a:srgbClr val="000000"/>
      </a:dk1>
      <a:lt1>
        <a:srgbClr val="FFFFFF"/>
      </a:lt1>
      <a:dk2>
        <a:srgbClr val="213B38"/>
      </a:dk2>
      <a:lt2>
        <a:srgbClr val="E8E2E3"/>
      </a:lt2>
      <a:accent1>
        <a:srgbClr val="40B2A4"/>
      </a:accent1>
      <a:accent2>
        <a:srgbClr val="3690B6"/>
      </a:accent2>
      <a:accent3>
        <a:srgbClr val="486CC8"/>
      </a:accent3>
      <a:accent4>
        <a:srgbClr val="695BC3"/>
      </a:accent4>
      <a:accent5>
        <a:srgbClr val="8E48C8"/>
      </a:accent5>
      <a:accent6>
        <a:srgbClr val="B236B6"/>
      </a:accent6>
      <a:hlink>
        <a:srgbClr val="678B2E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321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Elephant</vt:lpstr>
      <vt:lpstr>BrushVTI</vt:lpstr>
      <vt:lpstr>CIT228 Final Project </vt:lpstr>
      <vt:lpstr>Audience</vt:lpstr>
      <vt:lpstr>Table Overciew</vt:lpstr>
      <vt:lpstr>CSS Layout</vt:lpstr>
      <vt:lpstr>Add a Race</vt:lpstr>
      <vt:lpstr>Change a race</vt:lpstr>
      <vt:lpstr>View Races</vt:lpstr>
      <vt:lpstr>Problems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CIT228 Final Project </dc:title>
  <dc:creator>Emily Richardson</dc:creator>
  <cp:lastModifiedBy>Emily Richardson</cp:lastModifiedBy>
  <cp:revision>6</cp:revision>
  <dcterms:created xsi:type="dcterms:W3CDTF">2020-04-26T18:30:18Z</dcterms:created>
  <dcterms:modified xsi:type="dcterms:W3CDTF">2020-04-26T22:48:25Z</dcterms:modified>
</cp:coreProperties>
</file>